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custDataLst>
    <p:tags r:id="rId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72869D"/>
    <a:srgbClr val="00F500"/>
    <a:srgbClr val="7E92A9"/>
    <a:srgbClr val="0C2037"/>
    <a:srgbClr val="17406D"/>
    <a:srgbClr val="078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84" y="8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10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1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82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96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69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99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80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64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768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06705-0543-477E-BB14-903AA8CF1742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EFAC1-22D0-468D-A10A-79AB42BAAE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15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1.e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1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12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.emf"/><Relationship Id="rId10" Type="http://schemas.openxmlformats.org/officeDocument/2006/relationships/image" Target="../media/image4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6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5415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>
            <a:stCxn id="13" idx="6"/>
            <a:endCxn id="17" idx="2"/>
          </p:cNvCxnSpPr>
          <p:nvPr/>
        </p:nvCxnSpPr>
        <p:spPr>
          <a:xfrm flipV="1">
            <a:off x="3230630" y="4639474"/>
            <a:ext cx="1298252" cy="70097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5" idx="2"/>
            <a:endCxn id="17" idx="7"/>
          </p:cNvCxnSpPr>
          <p:nvPr/>
        </p:nvCxnSpPr>
        <p:spPr>
          <a:xfrm flipH="1">
            <a:off x="7256410" y="2829380"/>
            <a:ext cx="1204717" cy="68703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1"/>
            <a:endCxn id="16" idx="5"/>
          </p:cNvCxnSpPr>
          <p:nvPr/>
        </p:nvCxnSpPr>
        <p:spPr>
          <a:xfrm flipH="1" flipV="1">
            <a:off x="4134955" y="2909306"/>
            <a:ext cx="861897" cy="60710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4528882" y="3051226"/>
            <a:ext cx="3195498" cy="3176496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TextBox 106"/>
          <p:cNvSpPr txBox="1"/>
          <p:nvPr/>
        </p:nvSpPr>
        <p:spPr>
          <a:xfrm>
            <a:off x="4789311" y="2333935"/>
            <a:ext cx="2674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MQTT Broker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8461127" y="1629062"/>
            <a:ext cx="2400635" cy="2400635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TextBox 118"/>
          <p:cNvSpPr txBox="1"/>
          <p:nvPr/>
        </p:nvSpPr>
        <p:spPr>
          <a:xfrm>
            <a:off x="8605491" y="929755"/>
            <a:ext cx="2111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BROWSER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160993" y="4305634"/>
            <a:ext cx="2069637" cy="2069637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TextBox 121"/>
          <p:cNvSpPr txBox="1"/>
          <p:nvPr/>
        </p:nvSpPr>
        <p:spPr>
          <a:xfrm>
            <a:off x="1020290" y="3659301"/>
            <a:ext cx="235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RASPBERRY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027920" y="802271"/>
            <a:ext cx="2468545" cy="2468545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TextBox 122"/>
          <p:cNvSpPr txBox="1"/>
          <p:nvPr/>
        </p:nvSpPr>
        <p:spPr>
          <a:xfrm>
            <a:off x="1916090" y="145263"/>
            <a:ext cx="2692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APPLICATION</a:t>
            </a:r>
            <a:endParaRPr lang="de-DE" sz="4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83" y="4538424"/>
            <a:ext cx="1604057" cy="16040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38" y="3336181"/>
            <a:ext cx="2606587" cy="2606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74" y="1174022"/>
            <a:ext cx="1726036" cy="1726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98" y="1952833"/>
            <a:ext cx="1753093" cy="17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Object 3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62635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>
            <a:spLocks noChangeAspect="1"/>
          </p:cNvSpPr>
          <p:nvPr/>
        </p:nvSpPr>
        <p:spPr>
          <a:xfrm>
            <a:off x="6604878" y="739602"/>
            <a:ext cx="1440000" cy="1440000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57150">
            <a:solidFill>
              <a:schemeClr val="bg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32" y="896456"/>
            <a:ext cx="1126293" cy="11262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32" y="2976720"/>
            <a:ext cx="418148" cy="418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13" y="422715"/>
            <a:ext cx="2554005" cy="2554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84" y="2256720"/>
            <a:ext cx="720000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74" y="3251865"/>
            <a:ext cx="1080000" cy="108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8" y="518563"/>
            <a:ext cx="5334462" cy="533446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069678" y="3862892"/>
            <a:ext cx="2668106" cy="2624612"/>
            <a:chOff x="5995282" y="4386750"/>
            <a:chExt cx="2441320" cy="2426802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995282" y="4386750"/>
              <a:ext cx="2441320" cy="242680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790" y="4612999"/>
              <a:ext cx="1974305" cy="1974305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74" y="3251865"/>
            <a:ext cx="1080000" cy="1080000"/>
          </a:xfrm>
          <a:prstGeom prst="rect">
            <a:avLst/>
          </a:prstGeom>
        </p:spPr>
      </p:pic>
      <p:cxnSp>
        <p:nvCxnSpPr>
          <p:cNvPr id="30" name="Straight Connector 29"/>
          <p:cNvCxnSpPr>
            <a:stCxn id="2" idx="3"/>
          </p:cNvCxnSpPr>
          <p:nvPr/>
        </p:nvCxnSpPr>
        <p:spPr>
          <a:xfrm flipH="1">
            <a:off x="6555971" y="1968719"/>
            <a:ext cx="259790" cy="1179034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" idx="6"/>
          </p:cNvCxnSpPr>
          <p:nvPr/>
        </p:nvCxnSpPr>
        <p:spPr>
          <a:xfrm>
            <a:off x="8044878" y="1459602"/>
            <a:ext cx="603882" cy="240115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8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64667" decel="3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0.05638 -1.85185E-6 C 0.08164 -1.85185E-6 0.11289 0.01343 0.11289 0.025 L 0.11289 0.05 " pathEditMode="relative" rAng="0" ptsTypes="AAAA"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14063 0.2613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05750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68" y="2773601"/>
            <a:ext cx="720000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68" y="1792910"/>
            <a:ext cx="792000" cy="79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8"/>
          <a:stretch/>
        </p:blipFill>
        <p:spPr>
          <a:xfrm>
            <a:off x="5732346" y="3925147"/>
            <a:ext cx="1336268" cy="1634450"/>
          </a:xfrm>
          <a:prstGeom prst="rect">
            <a:avLst/>
          </a:prstGeom>
          <a:scene3d>
            <a:camera prst="orthographicFront">
              <a:rot lat="0" lon="2399974" rev="0"/>
            </a:camera>
            <a:lightRig rig="threePt" dir="t"/>
          </a:scene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76" y="4639456"/>
            <a:ext cx="594209" cy="579858"/>
          </a:xfrm>
          <a:prstGeom prst="rect">
            <a:avLst/>
          </a:prstGeom>
          <a:scene3d>
            <a:camera prst="orthographicFront">
              <a:rot lat="0" lon="2399974" rev="0"/>
            </a:camera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68" y="3666586"/>
            <a:ext cx="2151573" cy="2151573"/>
          </a:xfrm>
          <a:prstGeom prst="rect">
            <a:avLst/>
          </a:prstGeom>
          <a:scene3d>
            <a:camera prst="orthographicFront">
              <a:rot lat="0" lon="2399985" rev="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01" y="1772376"/>
            <a:ext cx="720000" cy="720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83544" y="1487038"/>
            <a:ext cx="2117294" cy="2117294"/>
            <a:chOff x="2002988" y="624840"/>
            <a:chExt cx="2117294" cy="2117294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2002988" y="624840"/>
              <a:ext cx="2117294" cy="211729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722" y="906574"/>
              <a:ext cx="1553826" cy="1553826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7317958" y="985012"/>
            <a:ext cx="3219067" cy="3199923"/>
            <a:chOff x="7253420" y="1476517"/>
            <a:chExt cx="3219067" cy="3199923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7253420" y="1476517"/>
              <a:ext cx="3219067" cy="3199923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023" y="1760548"/>
              <a:ext cx="2631861" cy="2631861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-24174" y="0"/>
            <a:ext cx="122403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27" y="20737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8047 -0.06482 C -0.09765 -0.07917 -0.12304 -0.08773 -0.14935 -0.08773 C -0.17995 -0.08773 -0.20416 -0.07917 -0.22109 -0.06482 L -0.30286 3.33333E-6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3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1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6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6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6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6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60"/>
                            </p:stCondLst>
                            <p:childTnLst>
                              <p:par>
                                <p:cTn id="38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26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26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1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10625 -0.0687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10"/>
                            </p:stCondLst>
                            <p:childTnLst>
                              <p:par>
                                <p:cTn id="5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1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10703 0.0759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10"/>
                            </p:stCondLst>
                            <p:childTnLst>
                              <p:par>
                                <p:cTn id="6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1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0.22018 0.0004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10"/>
                            </p:stCondLst>
                            <p:childTnLst>
                              <p:par>
                                <p:cTn id="7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2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79110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01" y="2292103"/>
            <a:ext cx="900000" cy="9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01" y="2292103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80" y="2154991"/>
            <a:ext cx="872632" cy="8726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02" y="2307799"/>
            <a:ext cx="645285" cy="64528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9664645">
            <a:off x="9320406" y="2586135"/>
            <a:ext cx="1397295" cy="1389697"/>
          </a:xfrm>
          <a:prstGeom prst="rect">
            <a:avLst/>
          </a:prstGeom>
          <a:solidFill>
            <a:srgbClr val="174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" name="Group 24"/>
          <p:cNvGrpSpPr/>
          <p:nvPr/>
        </p:nvGrpSpPr>
        <p:grpSpPr>
          <a:xfrm>
            <a:off x="6969500" y="318406"/>
            <a:ext cx="4618214" cy="4618214"/>
            <a:chOff x="6931000" y="337656"/>
            <a:chExt cx="4618214" cy="4618214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931000" y="337656"/>
              <a:ext cx="4618214" cy="461821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810" y="790799"/>
              <a:ext cx="3601016" cy="3601016"/>
            </a:xfrm>
            <a:prstGeom prst="rect">
              <a:avLst/>
            </a:prstGeom>
          </p:spPr>
        </p:pic>
      </p:grpSp>
      <p:sp>
        <p:nvSpPr>
          <p:cNvPr id="7" name="Oval 6"/>
          <p:cNvSpPr>
            <a:spLocks noChangeAspect="1"/>
          </p:cNvSpPr>
          <p:nvPr/>
        </p:nvSpPr>
        <p:spPr>
          <a:xfrm>
            <a:off x="1164244" y="1532641"/>
            <a:ext cx="3195498" cy="3176496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00" y="1817596"/>
            <a:ext cx="2606587" cy="2606587"/>
          </a:xfrm>
          <a:prstGeom prst="rect">
            <a:avLst/>
          </a:prstGeom>
        </p:spPr>
      </p:pic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9313223" y="2410203"/>
            <a:ext cx="1384624" cy="1320135"/>
            <a:chOff x="6758894" y="4023854"/>
            <a:chExt cx="1714294" cy="16344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52"/>
            <a:stretch/>
          </p:blipFill>
          <p:spPr>
            <a:xfrm>
              <a:off x="6758894" y="4023854"/>
              <a:ext cx="1714294" cy="163445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970" y="4724567"/>
              <a:ext cx="594209" cy="579858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20" name="TextBox 19"/>
          <p:cNvSpPr txBox="1"/>
          <p:nvPr/>
        </p:nvSpPr>
        <p:spPr>
          <a:xfrm>
            <a:off x="7623185" y="2483421"/>
            <a:ext cx="119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Spot: </a:t>
            </a:r>
            <a:r>
              <a:rPr lang="de-DE" sz="2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623185" y="2884900"/>
            <a:ext cx="17743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Plate: XYZ 000</a:t>
            </a:r>
          </a:p>
        </p:txBody>
      </p:sp>
      <p:cxnSp>
        <p:nvCxnSpPr>
          <p:cNvPr id="27" name="Straight Connector 26"/>
          <p:cNvCxnSpPr>
            <a:stCxn id="7" idx="5"/>
          </p:cNvCxnSpPr>
          <p:nvPr/>
        </p:nvCxnSpPr>
        <p:spPr>
          <a:xfrm>
            <a:off x="3891772" y="4243950"/>
            <a:ext cx="1178564" cy="654740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068" y="4521487"/>
            <a:ext cx="1914476" cy="2188260"/>
          </a:xfrm>
          <a:prstGeom prst="rect">
            <a:avLst/>
          </a:prstGeom>
        </p:spPr>
      </p:pic>
      <p:sp>
        <p:nvSpPr>
          <p:cNvPr id="45" name="Rounded Rectangle 44"/>
          <p:cNvSpPr>
            <a:spLocks noChangeAspect="1"/>
          </p:cNvSpPr>
          <p:nvPr/>
        </p:nvSpPr>
        <p:spPr>
          <a:xfrm>
            <a:off x="5955978" y="4809711"/>
            <a:ext cx="414613" cy="414613"/>
          </a:xfrm>
          <a:prstGeom prst="roundRect">
            <a:avLst/>
          </a:prstGeom>
          <a:noFill/>
          <a:ln w="635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tangle 45"/>
          <p:cNvSpPr/>
          <p:nvPr/>
        </p:nvSpPr>
        <p:spPr>
          <a:xfrm>
            <a:off x="6186821" y="4773328"/>
            <a:ext cx="325483" cy="252000"/>
          </a:xfrm>
          <a:prstGeom prst="rect">
            <a:avLst/>
          </a:prstGeom>
          <a:solidFill>
            <a:srgbClr val="728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6153757" y="4808542"/>
            <a:ext cx="262915" cy="265194"/>
          </a:xfrm>
          <a:prstGeom prst="line">
            <a:avLst/>
          </a:prstGeom>
          <a:ln w="63500">
            <a:solidFill>
              <a:srgbClr val="00F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076080" y="4949324"/>
            <a:ext cx="123518" cy="124412"/>
          </a:xfrm>
          <a:prstGeom prst="line">
            <a:avLst/>
          </a:prstGeom>
          <a:ln w="63500">
            <a:solidFill>
              <a:srgbClr val="00F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623185" y="3241646"/>
            <a:ext cx="17743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</a:rPr>
              <a:t>{{</a:t>
            </a:r>
            <a:r>
              <a:rPr lang="de-DE" sz="2000" dirty="0" err="1" smtClean="0">
                <a:solidFill>
                  <a:schemeClr val="bg1"/>
                </a:solidFill>
              </a:rPr>
              <a:t>Timestamp</a:t>
            </a:r>
            <a:r>
              <a:rPr lang="de-DE" sz="2000" dirty="0" smtClean="0">
                <a:solidFill>
                  <a:schemeClr val="bg1"/>
                </a:solidFill>
              </a:rPr>
              <a:t>}}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41627 0.020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07" y="101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15703 0.3976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45" grpId="0" animBg="1"/>
      <p:bldP spid="46" grpId="0" animBg="1"/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</vt:vector>
  </TitlesOfParts>
  <Company>Detecon International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Dimitrov</dc:creator>
  <cp:lastModifiedBy>Gabriel Dimitrov</cp:lastModifiedBy>
  <cp:revision>71</cp:revision>
  <dcterms:created xsi:type="dcterms:W3CDTF">2019-07-01T14:47:19Z</dcterms:created>
  <dcterms:modified xsi:type="dcterms:W3CDTF">2019-07-11T08:48:55Z</dcterms:modified>
</cp:coreProperties>
</file>